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2"/>
    <p:sldId id="297" r:id="rId3"/>
    <p:sldId id="278" r:id="rId4"/>
    <p:sldId id="298" r:id="rId5"/>
    <p:sldId id="299" r:id="rId6"/>
    <p:sldId id="281" r:id="rId7"/>
    <p:sldId id="284" r:id="rId8"/>
    <p:sldId id="285" r:id="rId9"/>
    <p:sldId id="258" r:id="rId10"/>
    <p:sldId id="292" r:id="rId11"/>
    <p:sldId id="286" r:id="rId12"/>
    <p:sldId id="287" r:id="rId13"/>
    <p:sldId id="282" r:id="rId14"/>
    <p:sldId id="293" r:id="rId15"/>
    <p:sldId id="294" r:id="rId16"/>
    <p:sldId id="296" r:id="rId17"/>
    <p:sldId id="300" r:id="rId18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3" autoAdjust="0"/>
    <p:restoredTop sz="94624" autoAdjust="0"/>
  </p:normalViewPr>
  <p:slideViewPr>
    <p:cSldViewPr>
      <p:cViewPr varScale="1">
        <p:scale>
          <a:sx n="69" d="100"/>
          <a:sy n="69" d="100"/>
        </p:scale>
        <p:origin x="750" y="66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217671" y="301497"/>
            <a:ext cx="5756656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EC1C2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EC1C2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EC1C2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9/16/2024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600" b="1" i="0">
                <a:solidFill>
                  <a:srgbClr val="EC1C2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9/16/2024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9/16/2024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2192000" cy="1121664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266700" y="108204"/>
            <a:ext cx="533400" cy="87172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17188" y="301497"/>
            <a:ext cx="5357622" cy="574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 i="0">
                <a:solidFill>
                  <a:srgbClr val="EC1C2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44195" y="3230321"/>
            <a:ext cx="11303609" cy="30060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9/16/2024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7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5.jpeg"/><Relationship Id="rId7" Type="http://schemas.openxmlformats.org/officeDocument/2006/relationships/image" Target="../media/image7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jp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5.jpeg"/><Relationship Id="rId7" Type="http://schemas.openxmlformats.org/officeDocument/2006/relationships/image" Target="../media/image8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11" Type="http://schemas.openxmlformats.org/officeDocument/2006/relationships/image" Target="../media/image84.jpeg"/><Relationship Id="rId5" Type="http://schemas.openxmlformats.org/officeDocument/2006/relationships/image" Target="../media/image78.jpeg"/><Relationship Id="rId10" Type="http://schemas.openxmlformats.org/officeDocument/2006/relationships/image" Target="../media/image83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image" Target="../media/image5.jpeg"/><Relationship Id="rId7" Type="http://schemas.openxmlformats.org/officeDocument/2006/relationships/image" Target="../media/image8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5.jpeg"/><Relationship Id="rId7" Type="http://schemas.openxmlformats.org/officeDocument/2006/relationships/image" Target="../media/image9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5.jpeg"/><Relationship Id="rId7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5.jpe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1143000" y="0"/>
            <a:ext cx="111252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комбинированного вида №37»</a:t>
            </a:r>
            <a:r>
              <a:rPr lang="ru-RU" sz="3200" dirty="0">
                <a:latin typeface="Bahnschrift Condensed" panose="020B0502040204020203" pitchFamily="34" charset="0"/>
              </a:rPr>
              <a:t/>
            </a:r>
            <a:br>
              <a:rPr lang="ru-RU" sz="3200" dirty="0">
                <a:latin typeface="Bahnschrift Condensed" panose="020B0502040204020203" pitchFamily="34" charset="0"/>
              </a:rPr>
            </a:br>
            <a:endParaRPr sz="3200" dirty="0"/>
          </a:p>
        </p:txBody>
      </p:sp>
      <p:sp>
        <p:nvSpPr>
          <p:cNvPr id="18" name="TextBox 17"/>
          <p:cNvSpPr txBox="1"/>
          <p:nvPr/>
        </p:nvSpPr>
        <p:spPr>
          <a:xfrm>
            <a:off x="685800" y="1752600"/>
            <a:ext cx="10591800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Отчёт работы творческой группы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«Апробации и внедрению парциальной программы интеллектуально-творческого развития детей дошкольного возраста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«Фанкластик: весь мир в руках твоих»</a:t>
            </a:r>
          </a:p>
          <a:p>
            <a:pPr algn="ctr"/>
            <a:endParaRPr lang="ru-RU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воспитатель 1 квалификационной категории </a:t>
            </a:r>
          </a:p>
          <a:p>
            <a:pPr algn="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Колесникова Наталья Леонидовна</a:t>
            </a:r>
          </a:p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Кировск, 2024 год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752600" y="152400"/>
            <a:ext cx="10134600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сотрудничество (ИКТ)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00" y="2108599"/>
            <a:ext cx="352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191376"/>
            <a:ext cx="352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057" y="2202376"/>
            <a:ext cx="3520000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2015" y="4572000"/>
            <a:ext cx="3519999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6600" y="4572000"/>
            <a:ext cx="3520001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1752600" y="12954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Серия интерактивных игр «Планета Фанкластик»</a:t>
            </a:r>
          </a:p>
        </p:txBody>
      </p:sp>
    </p:spTree>
    <p:extLst>
      <p:ext uri="{BB962C8B-B14F-4D97-AF65-F5344CB8AC3E}">
        <p14:creationId xmlns:p14="http://schemas.microsoft.com/office/powerpoint/2010/main" val="29595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66800" y="0"/>
            <a:ext cx="11125200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сотрудничество</a:t>
            </a:r>
            <a:br>
              <a:rPr lang="ru-RU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(«От Фребеля до робота. Растим будущих инженеров»)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9800" y="12192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«Зимние виды спорта. Хоккей»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30" y="1511401"/>
            <a:ext cx="3079719" cy="23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045" y="4123451"/>
            <a:ext cx="3169524" cy="23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06" y="4495626"/>
            <a:ext cx="1823485" cy="19588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068" y="4495626"/>
            <a:ext cx="1643082" cy="19678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54" y="2057400"/>
            <a:ext cx="3480417" cy="394756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045" y="1511402"/>
            <a:ext cx="1724424" cy="23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8448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362200" y="0"/>
            <a:ext cx="8232268" cy="10592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сотрудничество</a:t>
            </a:r>
            <a:br>
              <a:rPr lang="ru-RU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(«ПиктоМир»)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7600" y="1214735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«Космические роботы»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53" y="1444391"/>
            <a:ext cx="3193557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431" y="1445567"/>
            <a:ext cx="3336667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1299" y="4249605"/>
            <a:ext cx="3336667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63" y="4290281"/>
            <a:ext cx="3206047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90" y="2254391"/>
            <a:ext cx="2764820" cy="30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5574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5443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905000" y="219226"/>
            <a:ext cx="9119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</a:t>
            </a:r>
            <a:endParaRPr lang="ru-RU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13468" r="36363" b="7071"/>
          <a:stretch/>
        </p:blipFill>
        <p:spPr>
          <a:xfrm>
            <a:off x="344561" y="1191045"/>
            <a:ext cx="2276959" cy="31790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6" t="17507" r="36363" b="19193"/>
          <a:stretch/>
        </p:blipFill>
        <p:spPr>
          <a:xfrm>
            <a:off x="2743200" y="1195527"/>
            <a:ext cx="2529961" cy="31745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5" t="14815" r="21211" b="5724"/>
          <a:stretch/>
        </p:blipFill>
        <p:spPr>
          <a:xfrm>
            <a:off x="263651" y="4713693"/>
            <a:ext cx="2623301" cy="19108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5" t="13468" r="21211" b="5724"/>
          <a:stretch/>
        </p:blipFill>
        <p:spPr>
          <a:xfrm>
            <a:off x="3124200" y="4705381"/>
            <a:ext cx="2590800" cy="191911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55821" y="1219200"/>
            <a:ext cx="6400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Просвещение родителей: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Информационные папки: «Для чего нужен конструктор?»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Консультации: «Современные виды конструктора. Какой конструктор лучше?»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 «Детское конструирование по образцу, замыслу, схеме»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Памятка «Мелкая моторика дошкольника с Фанкластиком»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85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-35439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677791" y="0"/>
            <a:ext cx="911986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</a:t>
            </a:r>
          </a:p>
          <a:p>
            <a:pPr algn="ctr"/>
            <a:r>
              <a:rPr lang="ru-RU" sz="32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(вовлечение в образовательный процесс)</a:t>
            </a:r>
          </a:p>
          <a:p>
            <a:pPr algn="ctr"/>
            <a:endParaRPr lang="ru-RU" sz="3600" dirty="0">
              <a:solidFill>
                <a:srgbClr val="CC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29000" y="1367135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«Строим вместе с детьми»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216" y="1994326"/>
            <a:ext cx="2880000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278" y="2947400"/>
            <a:ext cx="2724150" cy="36322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79" y="1994326"/>
            <a:ext cx="2880000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66" y="4419600"/>
            <a:ext cx="2880000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449" y="4419600"/>
            <a:ext cx="2880000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46943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5443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677791" y="0"/>
            <a:ext cx="911986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</a:t>
            </a:r>
          </a:p>
          <a:p>
            <a:pPr algn="ctr"/>
            <a:r>
              <a:rPr lang="ru-RU" sz="32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(вовлечение в образовательный процесс)</a:t>
            </a:r>
          </a:p>
          <a:p>
            <a:pPr algn="ctr"/>
            <a:endParaRPr lang="ru-RU" sz="3600" dirty="0">
              <a:solidFill>
                <a:srgbClr val="CC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9000" y="1143000"/>
            <a:ext cx="693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образовательная деятельность.</a:t>
            </a:r>
          </a:p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«Ферма»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7" y="1973997"/>
            <a:ext cx="2971155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821" y="4189709"/>
            <a:ext cx="167937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856" y="1981878"/>
            <a:ext cx="2971155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294" y="4178250"/>
            <a:ext cx="167937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040" y="4178250"/>
            <a:ext cx="167937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94" y="4189709"/>
            <a:ext cx="167937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13" y="4178250"/>
            <a:ext cx="167937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403" y="1981878"/>
            <a:ext cx="2971155" cy="19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91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5443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677791" y="0"/>
            <a:ext cx="911986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</a:t>
            </a:r>
          </a:p>
          <a:p>
            <a:pPr algn="ctr"/>
            <a:r>
              <a:rPr lang="ru-RU" sz="32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(вовлечение в образовательный процесс)</a:t>
            </a:r>
          </a:p>
          <a:p>
            <a:pPr algn="ctr"/>
            <a:endParaRPr lang="ru-RU" sz="3600" dirty="0">
              <a:solidFill>
                <a:srgbClr val="CC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12192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«Строим вместе с папой»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434671"/>
            <a:ext cx="1908070" cy="241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1" y="4425706"/>
            <a:ext cx="1946558" cy="2412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1" y="1423139"/>
            <a:ext cx="1981200" cy="27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43" y="1423138"/>
            <a:ext cx="2242267" cy="270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060" y="1948801"/>
            <a:ext cx="4047331" cy="25784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339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5443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677791" y="0"/>
            <a:ext cx="9119869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семьями воспитанников</a:t>
            </a:r>
          </a:p>
          <a:p>
            <a:pPr algn="ctr"/>
            <a:r>
              <a:rPr lang="ru-RU" sz="3200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(вовлечение в образовательный процесс)</a:t>
            </a:r>
          </a:p>
          <a:p>
            <a:pPr algn="ctr"/>
            <a:endParaRPr lang="ru-RU" sz="3600" dirty="0">
              <a:solidFill>
                <a:srgbClr val="CC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9000" y="1219200"/>
            <a:ext cx="4953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Игровое мероприятие «Парк семейного отдыха»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817" y="4539595"/>
            <a:ext cx="1908070" cy="22345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25" y="2157792"/>
            <a:ext cx="2665831" cy="26658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289" y="1261139"/>
            <a:ext cx="3124201" cy="31242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24" y="1261138"/>
            <a:ext cx="3274807" cy="31242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9" y="4114800"/>
            <a:ext cx="4047331" cy="257068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156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5443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089658" y="191869"/>
            <a:ext cx="109499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предметно-пространственная среда</a:t>
            </a:r>
            <a:endParaRPr lang="ru-RU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02514"/>
            <a:ext cx="3114323" cy="23357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894" y="1298030"/>
            <a:ext cx="3249706" cy="2340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950" y="3820599"/>
            <a:ext cx="2304563" cy="30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57" y="1293948"/>
            <a:ext cx="3017286" cy="2335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3560" y="4263930"/>
            <a:ext cx="3071758" cy="2240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282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5443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089658" y="-41641"/>
            <a:ext cx="10492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 с воспитанниками</a:t>
            </a:r>
            <a:endParaRPr lang="ru-RU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43" y="1457820"/>
            <a:ext cx="288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9" y="1432620"/>
            <a:ext cx="2877003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432620"/>
            <a:ext cx="3200400" cy="2177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35" y="3769817"/>
            <a:ext cx="2025000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891" y="3769817"/>
            <a:ext cx="2027109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3769817"/>
            <a:ext cx="2027109" cy="270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267200"/>
            <a:ext cx="3200400" cy="1837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99625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5443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089658" y="-41641"/>
            <a:ext cx="10492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 с воспитанниками</a:t>
            </a:r>
            <a:endParaRPr lang="ru-RU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1905000"/>
            <a:ext cx="5220000" cy="476728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45" y="1905000"/>
            <a:ext cx="5220000" cy="476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52600" y="12954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«Весна пришла»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329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5443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089658" y="-41641"/>
            <a:ext cx="104927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образовательная деятельность с воспитанниками</a:t>
            </a:r>
            <a:endParaRPr lang="ru-RU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1214735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«Три поросенка»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86" y="1826175"/>
            <a:ext cx="3430249" cy="222944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561" y="4416692"/>
            <a:ext cx="2598497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8" y="4416692"/>
            <a:ext cx="2197800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569" y="1798152"/>
            <a:ext cx="3287117" cy="22033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337" y="4416692"/>
            <a:ext cx="2644678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258" y="1798152"/>
            <a:ext cx="3434476" cy="225746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135423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5443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09600" y="0"/>
            <a:ext cx="115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Свободная деятельность воспитанников и обогащенные игры в центрах активности</a:t>
            </a:r>
            <a:endParaRPr lang="ru-RU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255682"/>
            <a:ext cx="1535775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10" y="1676400"/>
            <a:ext cx="216000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256" y="3479679"/>
            <a:ext cx="1766386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00" y="1367030"/>
            <a:ext cx="228833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61" y="1467311"/>
            <a:ext cx="1700158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87" y="1367030"/>
            <a:ext cx="2430470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32" y="4255682"/>
            <a:ext cx="174087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744" y="1467311"/>
            <a:ext cx="1706092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995" y="3479679"/>
            <a:ext cx="1820323" cy="27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80107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" y="-10694"/>
            <a:ext cx="12184380" cy="1106170"/>
            <a:chOff x="7620" y="6357"/>
            <a:chExt cx="12184380" cy="11061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" y="6357"/>
              <a:ext cx="12184380" cy="110616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3651" y="102108"/>
              <a:ext cx="569976" cy="88239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685800" y="203089"/>
            <a:ext cx="10894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работ  участников творческой группы</a:t>
            </a:r>
            <a:endParaRPr lang="ru-RU" sz="3600" b="1" dirty="0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51" y="1960792"/>
            <a:ext cx="3429000" cy="2571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895600"/>
            <a:ext cx="4312877" cy="32380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99156" y="1523203"/>
            <a:ext cx="2571751" cy="344692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257840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15824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конкурс детских технических проектов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«Малая Родина»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49" y="4302847"/>
            <a:ext cx="3120000" cy="23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50" y="1433902"/>
            <a:ext cx="3120000" cy="234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023893"/>
            <a:ext cx="2161410" cy="27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39" y="1600200"/>
            <a:ext cx="4926593" cy="228428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55" y="4059752"/>
            <a:ext cx="2007024" cy="27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1023" y="1271480"/>
            <a:ext cx="3027789" cy="227084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2143" y="3851651"/>
            <a:ext cx="2020188" cy="27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120" y="3773902"/>
            <a:ext cx="1687080" cy="28554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9287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62000" y="152400"/>
            <a:ext cx="11430000" cy="9977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lang="ru-RU" sz="32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Круглый стол «Всестороннее развитие ребенка </a:t>
            </a:r>
            <a:br>
              <a:rPr lang="ru-RU" sz="32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spc="-2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помощи 3Д конструктора Фанкластик»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984" y="1574141"/>
            <a:ext cx="3300600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7" y="1574141"/>
            <a:ext cx="3758093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480" y="4151789"/>
            <a:ext cx="4093400" cy="25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37" y="4218087"/>
            <a:ext cx="1987511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614" y="4220521"/>
            <a:ext cx="1987511" cy="2514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529" y="1574141"/>
            <a:ext cx="4157683" cy="23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21F1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18227</TotalTime>
  <Words>238</Words>
  <Application>Microsoft Office PowerPoint</Application>
  <PresentationFormat>Широкоэкранный</PresentationFormat>
  <Paragraphs>45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Bahnschrift Condensed</vt:lpstr>
      <vt:lpstr>Calibri</vt:lpstr>
      <vt:lpstr>Times New Roman</vt:lpstr>
      <vt:lpstr>Wingdings</vt:lpstr>
      <vt:lpstr>Office Theme</vt:lpstr>
      <vt:lpstr>Муниципальное бюджетное дошкольное образовательное учреждение  «Детский сад комбинированного вида №37»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Всероссийский конкурс детских технических проектов «Малая Родина»</vt:lpstr>
      <vt:lpstr>Круглый стол «Всестороннее развитие ребенка  при помощи 3Д конструктора Фанкластик»</vt:lpstr>
      <vt:lpstr>Сетевое сотрудничество (ИКТ)</vt:lpstr>
      <vt:lpstr>Сетевое сотрудничество («От Фребеля до робота. Растим будущих инженеров»)</vt:lpstr>
      <vt:lpstr>Сетевое сотрудничество («ПиктоМир»)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Kat</dc:creator>
  <cp:lastModifiedBy>Пользователь</cp:lastModifiedBy>
  <cp:revision>58</cp:revision>
  <dcterms:created xsi:type="dcterms:W3CDTF">2021-08-29T16:00:09Z</dcterms:created>
  <dcterms:modified xsi:type="dcterms:W3CDTF">2024-09-16T12:33:44Z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2020-10-07T00:00:00Z</vt:filetime>
  </property>
  <property fmtid="{D5CDD505-2E9C-101B-9397-08002B2CF9AE}" pid="3" name="Creator">
    <vt:lpwstr>Microsoft® PowerPoint® для Microsoft 365</vt:lpwstr>
  </property>
  <property fmtid="{D5CDD505-2E9C-101B-9397-08002B2CF9AE}" pid="4" name="LastSaved">
    <vt:filetime>2021-08-29T00:00:00Z</vt:filetime>
  </property>
</Properties>
</file>